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742100" cy="9875825"/>
  <p:embeddedFontLst>
    <p:embeddedFont>
      <p:font typeface="Play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13" roundtripDataSignature="AMtx7miYypxadFbmW1cnEnzC1/VF6mK7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lay-regular.fntdata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font" Target="fonts/Play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80963" y="741363"/>
            <a:ext cx="6580187" cy="37020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74212" y="4691023"/>
            <a:ext cx="5393690" cy="444412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:notes"/>
          <p:cNvSpPr txBox="1"/>
          <p:nvPr>
            <p:ph idx="1" type="body"/>
          </p:nvPr>
        </p:nvSpPr>
        <p:spPr>
          <a:xfrm>
            <a:off x="674212" y="4691023"/>
            <a:ext cx="5393690" cy="444412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7:notes"/>
          <p:cNvSpPr/>
          <p:nvPr>
            <p:ph idx="2" type="sldImg"/>
          </p:nvPr>
        </p:nvSpPr>
        <p:spPr>
          <a:xfrm>
            <a:off x="80963" y="741363"/>
            <a:ext cx="6580187" cy="37020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8:notes"/>
          <p:cNvSpPr txBox="1"/>
          <p:nvPr>
            <p:ph idx="1" type="body"/>
          </p:nvPr>
        </p:nvSpPr>
        <p:spPr>
          <a:xfrm>
            <a:off x="674212" y="4691023"/>
            <a:ext cx="5393690" cy="444412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9" name="Google Shape;149;p18:notes"/>
          <p:cNvSpPr/>
          <p:nvPr>
            <p:ph idx="2" type="sldImg"/>
          </p:nvPr>
        </p:nvSpPr>
        <p:spPr>
          <a:xfrm>
            <a:off x="80963" y="741363"/>
            <a:ext cx="6580187" cy="37020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9:notes"/>
          <p:cNvSpPr txBox="1"/>
          <p:nvPr>
            <p:ph idx="1" type="body"/>
          </p:nvPr>
        </p:nvSpPr>
        <p:spPr>
          <a:xfrm>
            <a:off x="674212" y="4691023"/>
            <a:ext cx="5393690" cy="444412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Copy this page and just start arranging the angles into a track if you like.</a:t>
            </a:r>
            <a:endParaRPr/>
          </a:p>
        </p:txBody>
      </p:sp>
      <p:sp>
        <p:nvSpPr>
          <p:cNvPr id="211" name="Google Shape;211;p19:notes"/>
          <p:cNvSpPr/>
          <p:nvPr>
            <p:ph idx="2" type="sldImg"/>
          </p:nvPr>
        </p:nvSpPr>
        <p:spPr>
          <a:xfrm>
            <a:off x="80963" y="741363"/>
            <a:ext cx="6580187" cy="37020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2ee3bbb3baa_0_0:notes"/>
          <p:cNvSpPr txBox="1"/>
          <p:nvPr>
            <p:ph idx="1" type="body"/>
          </p:nvPr>
        </p:nvSpPr>
        <p:spPr>
          <a:xfrm>
            <a:off x="674212" y="4691023"/>
            <a:ext cx="5393700" cy="444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2" name="Google Shape;262;g2ee3bbb3baa_0_0:notes"/>
          <p:cNvSpPr/>
          <p:nvPr>
            <p:ph idx="2" type="sldImg"/>
          </p:nvPr>
        </p:nvSpPr>
        <p:spPr>
          <a:xfrm>
            <a:off x="80963" y="741363"/>
            <a:ext cx="6580200" cy="3702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0:notes"/>
          <p:cNvSpPr txBox="1"/>
          <p:nvPr>
            <p:ph idx="1" type="body"/>
          </p:nvPr>
        </p:nvSpPr>
        <p:spPr>
          <a:xfrm>
            <a:off x="674212" y="4691023"/>
            <a:ext cx="5393690" cy="444412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10" name="Google Shape;310;p20:notes"/>
          <p:cNvSpPr/>
          <p:nvPr>
            <p:ph idx="2" type="sldImg"/>
          </p:nvPr>
        </p:nvSpPr>
        <p:spPr>
          <a:xfrm>
            <a:off x="80963" y="741363"/>
            <a:ext cx="6580187" cy="37020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/>
          <p:nvPr/>
        </p:nvSpPr>
        <p:spPr>
          <a:xfrm>
            <a:off x="5321215" y="1875957"/>
            <a:ext cx="874639" cy="1109732"/>
          </a:xfrm>
          <a:prstGeom prst="rect">
            <a:avLst/>
          </a:prstGeom>
          <a:solidFill>
            <a:srgbClr val="FAE2D5"/>
          </a:solidFill>
          <a:ln cap="flat" cmpd="sng" w="25400">
            <a:solidFill>
              <a:srgbClr val="BF4F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Airspace</a:t>
            </a:r>
            <a:br>
              <a:rPr b="0" i="0" lang="en-US" sz="11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1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with ceiling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1100m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above launch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7"/>
          <p:cNvSpPr/>
          <p:nvPr/>
        </p:nvSpPr>
        <p:spPr>
          <a:xfrm>
            <a:off x="696019" y="2469016"/>
            <a:ext cx="5040000" cy="5040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700m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7"/>
          <p:cNvSpPr/>
          <p:nvPr/>
        </p:nvSpPr>
        <p:spPr>
          <a:xfrm>
            <a:off x="1960977" y="3340742"/>
            <a:ext cx="1440000" cy="1440000"/>
          </a:xfrm>
          <a:prstGeom prst="ellipse">
            <a:avLst/>
          </a:prstGeom>
          <a:solidFill>
            <a:srgbClr val="FAE2D5"/>
          </a:solidFill>
          <a:ln cap="flat" cmpd="sng" w="25400">
            <a:solidFill>
              <a:srgbClr val="BF4F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Airspace</a:t>
            </a:r>
            <a:br>
              <a:rPr b="0" i="0" lang="en-US" sz="11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1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200m</a:t>
            </a:r>
            <a:endParaRPr b="0" i="0" sz="11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7"/>
          <p:cNvSpPr/>
          <p:nvPr/>
        </p:nvSpPr>
        <p:spPr>
          <a:xfrm>
            <a:off x="8743549" y="1130052"/>
            <a:ext cx="1440000" cy="1440000"/>
          </a:xfrm>
          <a:prstGeom prst="ellipse">
            <a:avLst/>
          </a:prstGeom>
          <a:solidFill>
            <a:srgbClr val="FAE2D5"/>
          </a:solidFill>
          <a:ln cap="flat" cmpd="sng" w="25400">
            <a:solidFill>
              <a:srgbClr val="BF4F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Airspace</a:t>
            </a:r>
            <a:br>
              <a:rPr b="0" i="0" lang="en-US" sz="11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1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200m</a:t>
            </a:r>
            <a:endParaRPr b="0" i="0" sz="11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8" name="Google Shape;88;p17"/>
          <p:cNvGrpSpPr/>
          <p:nvPr/>
        </p:nvGrpSpPr>
        <p:grpSpPr>
          <a:xfrm rot="-540720">
            <a:off x="1798128" y="-595664"/>
            <a:ext cx="9042041" cy="7540357"/>
            <a:chOff x="1169787" y="-640083"/>
            <a:chExt cx="9042041" cy="7540357"/>
          </a:xfrm>
        </p:grpSpPr>
        <p:grpSp>
          <p:nvGrpSpPr>
            <p:cNvPr id="89" name="Google Shape;89;p17"/>
            <p:cNvGrpSpPr/>
            <p:nvPr/>
          </p:nvGrpSpPr>
          <p:grpSpPr>
            <a:xfrm rot="10800000">
              <a:off x="9318589" y="2400795"/>
              <a:ext cx="876579" cy="4499479"/>
              <a:chOff x="8629864" y="3011996"/>
              <a:chExt cx="876579" cy="4499479"/>
            </a:xfrm>
          </p:grpSpPr>
          <p:cxnSp>
            <p:nvCxnSpPr>
              <p:cNvPr id="90" name="Google Shape;90;p17"/>
              <p:cNvCxnSpPr/>
              <p:nvPr/>
            </p:nvCxnSpPr>
            <p:spPr>
              <a:xfrm rot="-5400000">
                <a:off x="8336443" y="4181996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91" name="Google Shape;91;p17"/>
              <p:cNvCxnSpPr/>
              <p:nvPr/>
            </p:nvCxnSpPr>
            <p:spPr>
              <a:xfrm rot="-4080000">
                <a:off x="7898154" y="6426670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92" name="Google Shape;92;p17"/>
            <p:cNvGrpSpPr/>
            <p:nvPr/>
          </p:nvGrpSpPr>
          <p:grpSpPr>
            <a:xfrm rot="-5400000">
              <a:off x="6608797" y="4150392"/>
              <a:ext cx="2156727" cy="3254311"/>
              <a:chOff x="7044916" y="2635835"/>
              <a:chExt cx="2156727" cy="3254311"/>
            </a:xfrm>
          </p:grpSpPr>
          <p:cxnSp>
            <p:nvCxnSpPr>
              <p:cNvPr id="93" name="Google Shape;93;p17"/>
              <p:cNvCxnSpPr/>
              <p:nvPr/>
            </p:nvCxnSpPr>
            <p:spPr>
              <a:xfrm rot="-5400000">
                <a:off x="8031643" y="3805835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94" name="Google Shape;94;p17"/>
              <p:cNvCxnSpPr/>
              <p:nvPr/>
            </p:nvCxnSpPr>
            <p:spPr>
              <a:xfrm rot="-1380000">
                <a:off x="6951907" y="5432991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95" name="Google Shape;95;p17"/>
            <p:cNvGrpSpPr/>
            <p:nvPr/>
          </p:nvGrpSpPr>
          <p:grpSpPr>
            <a:xfrm rot="-5400000">
              <a:off x="3733259" y="2349757"/>
              <a:ext cx="2340000" cy="2340000"/>
              <a:chOff x="6709243" y="2412936"/>
              <a:chExt cx="2340000" cy="2340000"/>
            </a:xfrm>
          </p:grpSpPr>
          <p:cxnSp>
            <p:nvCxnSpPr>
              <p:cNvPr id="96" name="Google Shape;96;p17"/>
              <p:cNvCxnSpPr/>
              <p:nvPr/>
            </p:nvCxnSpPr>
            <p:spPr>
              <a:xfrm rot="-5400000">
                <a:off x="7879243" y="3582936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97" name="Google Shape;97;p17"/>
              <p:cNvCxnSpPr/>
              <p:nvPr/>
            </p:nvCxnSpPr>
            <p:spPr>
              <a:xfrm>
                <a:off x="6709243" y="4752936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98" name="Google Shape;98;p17"/>
            <p:cNvGrpSpPr/>
            <p:nvPr/>
          </p:nvGrpSpPr>
          <p:grpSpPr>
            <a:xfrm>
              <a:off x="3928004" y="2376976"/>
              <a:ext cx="2169610" cy="2340001"/>
              <a:chOff x="6740613" y="2169616"/>
              <a:chExt cx="2169610" cy="2340001"/>
            </a:xfrm>
          </p:grpSpPr>
          <p:cxnSp>
            <p:nvCxnSpPr>
              <p:cNvPr id="99" name="Google Shape;99;p17"/>
              <p:cNvCxnSpPr/>
              <p:nvPr/>
            </p:nvCxnSpPr>
            <p:spPr>
              <a:xfrm rot="-5400000">
                <a:off x="7726843" y="3339616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100" name="Google Shape;100;p17"/>
              <p:cNvCxnSpPr/>
              <p:nvPr/>
            </p:nvCxnSpPr>
            <p:spPr>
              <a:xfrm rot="1320000">
                <a:off x="6655418" y="4071327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101" name="Google Shape;101;p17"/>
            <p:cNvGrpSpPr/>
            <p:nvPr/>
          </p:nvGrpSpPr>
          <p:grpSpPr>
            <a:xfrm rot="3999352">
              <a:off x="1900075" y="2303728"/>
              <a:ext cx="1654630" cy="2352116"/>
              <a:chOff x="7078436" y="1841996"/>
              <a:chExt cx="1654630" cy="2352116"/>
            </a:xfrm>
          </p:grpSpPr>
          <p:cxnSp>
            <p:nvCxnSpPr>
              <p:cNvPr id="102" name="Google Shape;102;p17"/>
              <p:cNvCxnSpPr/>
              <p:nvPr/>
            </p:nvCxnSpPr>
            <p:spPr>
              <a:xfrm rot="-5400000">
                <a:off x="7563066" y="3011996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103" name="Google Shape;103;p17"/>
              <p:cNvCxnSpPr/>
              <p:nvPr/>
            </p:nvCxnSpPr>
            <p:spPr>
              <a:xfrm rot="2700000">
                <a:off x="6735751" y="3366797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104" name="Google Shape;104;p17"/>
            <p:cNvGrpSpPr/>
            <p:nvPr/>
          </p:nvGrpSpPr>
          <p:grpSpPr>
            <a:xfrm rot="10800000">
              <a:off x="2838549" y="219209"/>
              <a:ext cx="914356" cy="2360025"/>
              <a:chOff x="7677687" y="1489711"/>
              <a:chExt cx="914356" cy="2360025"/>
            </a:xfrm>
          </p:grpSpPr>
          <p:cxnSp>
            <p:nvCxnSpPr>
              <p:cNvPr id="105" name="Google Shape;105;p17"/>
              <p:cNvCxnSpPr/>
              <p:nvPr/>
            </p:nvCxnSpPr>
            <p:spPr>
              <a:xfrm rot="-5400000">
                <a:off x="7422043" y="2659711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106" name="Google Shape;106;p17"/>
              <p:cNvCxnSpPr/>
              <p:nvPr/>
            </p:nvCxnSpPr>
            <p:spPr>
              <a:xfrm rot="4020000">
                <a:off x="6964842" y="2772745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107" name="Google Shape;107;p17"/>
            <p:cNvGrpSpPr/>
            <p:nvPr/>
          </p:nvGrpSpPr>
          <p:grpSpPr>
            <a:xfrm flipH="1" rot="-9495105">
              <a:off x="1972184" y="202501"/>
              <a:ext cx="876579" cy="4499479"/>
              <a:chOff x="8629864" y="3011996"/>
              <a:chExt cx="876579" cy="4499479"/>
            </a:xfrm>
          </p:grpSpPr>
          <p:cxnSp>
            <p:nvCxnSpPr>
              <p:cNvPr id="108" name="Google Shape;108;p17"/>
              <p:cNvCxnSpPr/>
              <p:nvPr/>
            </p:nvCxnSpPr>
            <p:spPr>
              <a:xfrm rot="-5400000">
                <a:off x="8336443" y="4181996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109" name="Google Shape;109;p17"/>
              <p:cNvCxnSpPr/>
              <p:nvPr/>
            </p:nvCxnSpPr>
            <p:spPr>
              <a:xfrm rot="-4080000">
                <a:off x="7898154" y="6426670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110" name="Google Shape;110;p17"/>
            <p:cNvGrpSpPr/>
            <p:nvPr/>
          </p:nvGrpSpPr>
          <p:grpSpPr>
            <a:xfrm rot="3992657">
              <a:off x="7305008" y="476668"/>
              <a:ext cx="1659537" cy="3808222"/>
              <a:chOff x="7694506" y="2859601"/>
              <a:chExt cx="1659537" cy="3808222"/>
            </a:xfrm>
          </p:grpSpPr>
          <p:cxnSp>
            <p:nvCxnSpPr>
              <p:cNvPr id="111" name="Google Shape;111;p17"/>
              <p:cNvCxnSpPr/>
              <p:nvPr/>
            </p:nvCxnSpPr>
            <p:spPr>
              <a:xfrm rot="-5400000">
                <a:off x="8184043" y="4029601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112" name="Google Shape;112;p17"/>
              <p:cNvCxnSpPr/>
              <p:nvPr/>
            </p:nvCxnSpPr>
            <p:spPr>
              <a:xfrm rot="-2700000">
                <a:off x="7351821" y="5840508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113" name="Google Shape;113;p17"/>
            <p:cNvGrpSpPr/>
            <p:nvPr/>
          </p:nvGrpSpPr>
          <p:grpSpPr>
            <a:xfrm flipH="1" rot="6716570">
              <a:off x="3128058" y="2753652"/>
              <a:ext cx="1654630" cy="3988354"/>
              <a:chOff x="7699413" y="2859601"/>
              <a:chExt cx="1654630" cy="3988354"/>
            </a:xfrm>
          </p:grpSpPr>
          <p:cxnSp>
            <p:nvCxnSpPr>
              <p:cNvPr id="114" name="Google Shape;114;p17"/>
              <p:cNvCxnSpPr/>
              <p:nvPr/>
            </p:nvCxnSpPr>
            <p:spPr>
              <a:xfrm rot="-5400000">
                <a:off x="8184043" y="4029601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115" name="Google Shape;115;p17"/>
              <p:cNvCxnSpPr/>
              <p:nvPr/>
            </p:nvCxnSpPr>
            <p:spPr>
              <a:xfrm rot="-2700000">
                <a:off x="7356728" y="6020640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116" name="Google Shape;116;p17"/>
            <p:cNvGrpSpPr/>
            <p:nvPr/>
          </p:nvGrpSpPr>
          <p:grpSpPr>
            <a:xfrm flipH="1" rot="-1405482">
              <a:off x="3387139" y="-345491"/>
              <a:ext cx="2156727" cy="3254311"/>
              <a:chOff x="7044916" y="2635835"/>
              <a:chExt cx="2156727" cy="3254311"/>
            </a:xfrm>
          </p:grpSpPr>
          <p:cxnSp>
            <p:nvCxnSpPr>
              <p:cNvPr id="117" name="Google Shape;117;p17"/>
              <p:cNvCxnSpPr/>
              <p:nvPr/>
            </p:nvCxnSpPr>
            <p:spPr>
              <a:xfrm rot="-5400000">
                <a:off x="8031643" y="3805835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118" name="Google Shape;118;p17"/>
              <p:cNvCxnSpPr/>
              <p:nvPr/>
            </p:nvCxnSpPr>
            <p:spPr>
              <a:xfrm rot="-1380000">
                <a:off x="6951907" y="5432991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119" name="Google Shape;119;p17"/>
            <p:cNvGrpSpPr/>
            <p:nvPr/>
          </p:nvGrpSpPr>
          <p:grpSpPr>
            <a:xfrm flipH="1">
              <a:off x="6073259" y="2361929"/>
              <a:ext cx="2340000" cy="2340000"/>
              <a:chOff x="6709243" y="2412936"/>
              <a:chExt cx="2340000" cy="2340000"/>
            </a:xfrm>
          </p:grpSpPr>
          <p:cxnSp>
            <p:nvCxnSpPr>
              <p:cNvPr id="120" name="Google Shape;120;p17"/>
              <p:cNvCxnSpPr/>
              <p:nvPr/>
            </p:nvCxnSpPr>
            <p:spPr>
              <a:xfrm rot="-5400000">
                <a:off x="7879243" y="3582936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121" name="Google Shape;121;p17"/>
              <p:cNvCxnSpPr/>
              <p:nvPr/>
            </p:nvCxnSpPr>
            <p:spPr>
              <a:xfrm>
                <a:off x="6709243" y="4752936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122" name="Google Shape;122;p17"/>
            <p:cNvGrpSpPr/>
            <p:nvPr/>
          </p:nvGrpSpPr>
          <p:grpSpPr>
            <a:xfrm flipH="1" rot="6721101">
              <a:off x="5666775" y="2628132"/>
              <a:ext cx="2169610" cy="2340001"/>
              <a:chOff x="6740613" y="2169616"/>
              <a:chExt cx="2169610" cy="2340001"/>
            </a:xfrm>
          </p:grpSpPr>
          <p:cxnSp>
            <p:nvCxnSpPr>
              <p:cNvPr id="123" name="Google Shape;123;p17"/>
              <p:cNvCxnSpPr/>
              <p:nvPr/>
            </p:nvCxnSpPr>
            <p:spPr>
              <a:xfrm rot="-5400000">
                <a:off x="7726843" y="3339616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124" name="Google Shape;124;p17"/>
              <p:cNvCxnSpPr/>
              <p:nvPr/>
            </p:nvCxnSpPr>
            <p:spPr>
              <a:xfrm rot="1320000">
                <a:off x="6655418" y="4071327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125" name="Google Shape;125;p17"/>
            <p:cNvGrpSpPr/>
            <p:nvPr/>
          </p:nvGrpSpPr>
          <p:grpSpPr>
            <a:xfrm flipH="1" rot="-9484912">
              <a:off x="8173436" y="1987439"/>
              <a:ext cx="1654630" cy="2352116"/>
              <a:chOff x="7078436" y="1841996"/>
              <a:chExt cx="1654630" cy="2352116"/>
            </a:xfrm>
          </p:grpSpPr>
          <p:cxnSp>
            <p:nvCxnSpPr>
              <p:cNvPr id="126" name="Google Shape;126;p17"/>
              <p:cNvCxnSpPr/>
              <p:nvPr/>
            </p:nvCxnSpPr>
            <p:spPr>
              <a:xfrm rot="-5400000">
                <a:off x="7563066" y="3011996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127" name="Google Shape;127;p17"/>
              <p:cNvCxnSpPr/>
              <p:nvPr/>
            </p:nvCxnSpPr>
            <p:spPr>
              <a:xfrm rot="2700000">
                <a:off x="6735751" y="3366797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128" name="Google Shape;128;p17"/>
            <p:cNvGrpSpPr/>
            <p:nvPr/>
          </p:nvGrpSpPr>
          <p:grpSpPr>
            <a:xfrm flipH="1" rot="-1406011">
              <a:off x="8829276" y="4437839"/>
              <a:ext cx="914356" cy="2360025"/>
              <a:chOff x="7677687" y="1489711"/>
              <a:chExt cx="914356" cy="2360025"/>
            </a:xfrm>
          </p:grpSpPr>
          <p:cxnSp>
            <p:nvCxnSpPr>
              <p:cNvPr id="129" name="Google Shape;129;p17"/>
              <p:cNvCxnSpPr/>
              <p:nvPr/>
            </p:nvCxnSpPr>
            <p:spPr>
              <a:xfrm rot="-5400000">
                <a:off x="7422043" y="2659711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130" name="Google Shape;130;p17"/>
              <p:cNvCxnSpPr/>
              <p:nvPr/>
            </p:nvCxnSpPr>
            <p:spPr>
              <a:xfrm rot="4020000">
                <a:off x="6964842" y="2772745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</p:grpSp>
      <p:sp>
        <p:nvSpPr>
          <p:cNvPr id="131" name="Google Shape;131;p17"/>
          <p:cNvSpPr txBox="1"/>
          <p:nvPr/>
        </p:nvSpPr>
        <p:spPr>
          <a:xfrm>
            <a:off x="3836637" y="36092"/>
            <a:ext cx="6209100" cy="61552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>
                <a:solidFill>
                  <a:schemeClr val="dk1"/>
                </a:solidFill>
              </a:rPr>
              <a:t>PG Laps - Mini Race Task v01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7"/>
          <p:cNvSpPr/>
          <p:nvPr/>
        </p:nvSpPr>
        <p:spPr>
          <a:xfrm>
            <a:off x="6859692" y="4660815"/>
            <a:ext cx="180000" cy="180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b="0" i="0" lang="en-US" sz="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50m</a:t>
            </a:r>
            <a:endParaRPr b="0" i="0" sz="5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7"/>
          <p:cNvSpPr/>
          <p:nvPr/>
        </p:nvSpPr>
        <p:spPr>
          <a:xfrm>
            <a:off x="608891" y="5020465"/>
            <a:ext cx="2880000" cy="2880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400m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7"/>
          <p:cNvSpPr/>
          <p:nvPr/>
        </p:nvSpPr>
        <p:spPr>
          <a:xfrm>
            <a:off x="3428792" y="2842011"/>
            <a:ext cx="360000" cy="360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50m</a:t>
            </a:r>
            <a:endParaRPr b="0" i="0" sz="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7"/>
          <p:cNvSpPr/>
          <p:nvPr/>
        </p:nvSpPr>
        <p:spPr>
          <a:xfrm>
            <a:off x="10374681" y="6286747"/>
            <a:ext cx="360000" cy="360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50m</a:t>
            </a:r>
            <a:endParaRPr b="0" i="0" sz="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7"/>
          <p:cNvSpPr/>
          <p:nvPr/>
        </p:nvSpPr>
        <p:spPr>
          <a:xfrm>
            <a:off x="10371584" y="435957"/>
            <a:ext cx="1440000" cy="1440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200m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7"/>
          <p:cNvSpPr/>
          <p:nvPr/>
        </p:nvSpPr>
        <p:spPr>
          <a:xfrm>
            <a:off x="2568987" y="56730"/>
            <a:ext cx="720000" cy="720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100m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7"/>
          <p:cNvSpPr/>
          <p:nvPr/>
        </p:nvSpPr>
        <p:spPr>
          <a:xfrm>
            <a:off x="8760925" y="2907816"/>
            <a:ext cx="1440000" cy="1440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200m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7"/>
          <p:cNvSpPr/>
          <p:nvPr/>
        </p:nvSpPr>
        <p:spPr>
          <a:xfrm>
            <a:off x="8520686" y="2879721"/>
            <a:ext cx="720000" cy="720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100m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7"/>
          <p:cNvSpPr/>
          <p:nvPr/>
        </p:nvSpPr>
        <p:spPr>
          <a:xfrm>
            <a:off x="6478642" y="2184584"/>
            <a:ext cx="180000" cy="180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b="0" i="0" lang="en-US" sz="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50m</a:t>
            </a:r>
            <a:endParaRPr b="0" i="0" sz="5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7"/>
          <p:cNvSpPr txBox="1"/>
          <p:nvPr/>
        </p:nvSpPr>
        <p:spPr>
          <a:xfrm>
            <a:off x="6255161" y="3605866"/>
            <a:ext cx="164795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Start / Finish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17"/>
          <p:cNvSpPr/>
          <p:nvPr/>
        </p:nvSpPr>
        <p:spPr>
          <a:xfrm>
            <a:off x="3881215" y="2717257"/>
            <a:ext cx="1440000" cy="1440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200m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7"/>
          <p:cNvSpPr/>
          <p:nvPr/>
        </p:nvSpPr>
        <p:spPr>
          <a:xfrm>
            <a:off x="7328193" y="4046829"/>
            <a:ext cx="874639" cy="1109732"/>
          </a:xfrm>
          <a:prstGeom prst="rect">
            <a:avLst/>
          </a:prstGeom>
          <a:solidFill>
            <a:srgbClr val="FAE2D5"/>
          </a:solidFill>
          <a:ln cap="flat" cmpd="sng" w="25400">
            <a:solidFill>
              <a:srgbClr val="BF4F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Airspace</a:t>
            </a:r>
            <a:br>
              <a:rPr b="0" i="0" lang="en-US" sz="11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1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with bottom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Above launch</a:t>
            </a:r>
            <a:endParaRPr b="0" i="0" sz="11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7"/>
          <p:cNvSpPr/>
          <p:nvPr/>
        </p:nvSpPr>
        <p:spPr>
          <a:xfrm>
            <a:off x="6565031" y="3323467"/>
            <a:ext cx="360000" cy="360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50m</a:t>
            </a:r>
            <a:endParaRPr b="0" i="0" sz="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7"/>
          <p:cNvSpPr txBox="1"/>
          <p:nvPr/>
        </p:nvSpPr>
        <p:spPr>
          <a:xfrm>
            <a:off x="85712" y="114389"/>
            <a:ext cx="2392001" cy="24622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Features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Distance 9km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Height required 1000m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14 turns, each leg 650m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equal left and right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angles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Large and small WPs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Airspace above, below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Airspace left, right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Fly along airspace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Arrival at launch height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17"/>
          <p:cNvSpPr/>
          <p:nvPr/>
        </p:nvSpPr>
        <p:spPr>
          <a:xfrm rot="-546834">
            <a:off x="10343083" y="4015921"/>
            <a:ext cx="999077" cy="1869378"/>
          </a:xfrm>
          <a:prstGeom prst="rect">
            <a:avLst/>
          </a:prstGeom>
          <a:solidFill>
            <a:srgbClr val="FAE2D5"/>
          </a:solidFill>
          <a:ln cap="flat" cmpd="sng" w="25400">
            <a:solidFill>
              <a:srgbClr val="BF4F1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Fly the wall</a:t>
            </a:r>
            <a:endParaRPr b="0" i="0" sz="11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8"/>
          <p:cNvSpPr txBox="1"/>
          <p:nvPr/>
        </p:nvSpPr>
        <p:spPr>
          <a:xfrm>
            <a:off x="140174" y="453485"/>
            <a:ext cx="1811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Right hand turns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8"/>
          <p:cNvSpPr txBox="1"/>
          <p:nvPr/>
        </p:nvSpPr>
        <p:spPr>
          <a:xfrm>
            <a:off x="10311539" y="689318"/>
            <a:ext cx="1686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Left hand turns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8"/>
          <p:cNvSpPr txBox="1"/>
          <p:nvPr/>
        </p:nvSpPr>
        <p:spPr>
          <a:xfrm>
            <a:off x="3176436" y="396833"/>
            <a:ext cx="6207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22.5</a:t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8"/>
          <p:cNvSpPr txBox="1"/>
          <p:nvPr/>
        </p:nvSpPr>
        <p:spPr>
          <a:xfrm>
            <a:off x="3773991" y="1255991"/>
            <a:ext cx="4314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45</a:t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8"/>
          <p:cNvSpPr txBox="1"/>
          <p:nvPr/>
        </p:nvSpPr>
        <p:spPr>
          <a:xfrm>
            <a:off x="4040471" y="2334596"/>
            <a:ext cx="6207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67.5</a:t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18"/>
          <p:cNvSpPr txBox="1"/>
          <p:nvPr/>
        </p:nvSpPr>
        <p:spPr>
          <a:xfrm>
            <a:off x="3839781" y="3526633"/>
            <a:ext cx="4314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90</a:t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18"/>
          <p:cNvSpPr txBox="1"/>
          <p:nvPr/>
        </p:nvSpPr>
        <p:spPr>
          <a:xfrm>
            <a:off x="3333828" y="4655291"/>
            <a:ext cx="7440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112.5</a:t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8"/>
          <p:cNvSpPr txBox="1"/>
          <p:nvPr/>
        </p:nvSpPr>
        <p:spPr>
          <a:xfrm>
            <a:off x="2554149" y="5659729"/>
            <a:ext cx="5550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135</a:t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18"/>
          <p:cNvSpPr txBox="1"/>
          <p:nvPr/>
        </p:nvSpPr>
        <p:spPr>
          <a:xfrm>
            <a:off x="1421087" y="6395556"/>
            <a:ext cx="7440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157.2</a:t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0" name="Google Shape;160;p18"/>
          <p:cNvGrpSpPr/>
          <p:nvPr/>
        </p:nvGrpSpPr>
        <p:grpSpPr>
          <a:xfrm>
            <a:off x="10723992" y="2211601"/>
            <a:ext cx="876579" cy="4499479"/>
            <a:chOff x="8629864" y="3011996"/>
            <a:chExt cx="876579" cy="4499479"/>
          </a:xfrm>
        </p:grpSpPr>
        <p:cxnSp>
          <p:nvCxnSpPr>
            <p:cNvPr id="161" name="Google Shape;161;p18"/>
            <p:cNvCxnSpPr/>
            <p:nvPr/>
          </p:nvCxnSpPr>
          <p:spPr>
            <a:xfrm rot="-5400000">
              <a:off x="8336443" y="418199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62" name="Google Shape;162;p18"/>
            <p:cNvCxnSpPr/>
            <p:nvPr/>
          </p:nvCxnSpPr>
          <p:spPr>
            <a:xfrm rot="-4080000">
              <a:off x="7898154" y="6426670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163" name="Google Shape;163;p18"/>
          <p:cNvGrpSpPr/>
          <p:nvPr/>
        </p:nvGrpSpPr>
        <p:grpSpPr>
          <a:xfrm>
            <a:off x="9793541" y="2059206"/>
            <a:ext cx="1654630" cy="3988354"/>
            <a:chOff x="7699413" y="2859601"/>
            <a:chExt cx="1654630" cy="3988354"/>
          </a:xfrm>
        </p:grpSpPr>
        <p:cxnSp>
          <p:nvCxnSpPr>
            <p:cNvPr id="164" name="Google Shape;164;p18"/>
            <p:cNvCxnSpPr/>
            <p:nvPr/>
          </p:nvCxnSpPr>
          <p:spPr>
            <a:xfrm rot="-5400000">
              <a:off x="8184043" y="4029601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65" name="Google Shape;165;p18"/>
            <p:cNvCxnSpPr/>
            <p:nvPr/>
          </p:nvCxnSpPr>
          <p:spPr>
            <a:xfrm rot="-2700000">
              <a:off x="7356728" y="6020640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166" name="Google Shape;166;p18"/>
          <p:cNvGrpSpPr/>
          <p:nvPr/>
        </p:nvGrpSpPr>
        <p:grpSpPr>
          <a:xfrm>
            <a:off x="9139044" y="1835440"/>
            <a:ext cx="2156727" cy="3254311"/>
            <a:chOff x="7044916" y="2635835"/>
            <a:chExt cx="2156727" cy="3254311"/>
          </a:xfrm>
        </p:grpSpPr>
        <p:cxnSp>
          <p:nvCxnSpPr>
            <p:cNvPr id="167" name="Google Shape;167;p18"/>
            <p:cNvCxnSpPr/>
            <p:nvPr/>
          </p:nvCxnSpPr>
          <p:spPr>
            <a:xfrm rot="-5400000">
              <a:off x="8031643" y="3805835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68" name="Google Shape;168;p18"/>
            <p:cNvCxnSpPr/>
            <p:nvPr/>
          </p:nvCxnSpPr>
          <p:spPr>
            <a:xfrm rot="-1380000">
              <a:off x="6951907" y="5432991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169" name="Google Shape;169;p18"/>
          <p:cNvGrpSpPr/>
          <p:nvPr/>
        </p:nvGrpSpPr>
        <p:grpSpPr>
          <a:xfrm>
            <a:off x="8803371" y="1612541"/>
            <a:ext cx="2340000" cy="2340000"/>
            <a:chOff x="6709243" y="2412936"/>
            <a:chExt cx="2340000" cy="2340000"/>
          </a:xfrm>
        </p:grpSpPr>
        <p:cxnSp>
          <p:nvCxnSpPr>
            <p:cNvPr id="170" name="Google Shape;170;p18"/>
            <p:cNvCxnSpPr/>
            <p:nvPr/>
          </p:nvCxnSpPr>
          <p:spPr>
            <a:xfrm rot="-5400000">
              <a:off x="7879243" y="358293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71" name="Google Shape;171;p18"/>
            <p:cNvCxnSpPr/>
            <p:nvPr/>
          </p:nvCxnSpPr>
          <p:spPr>
            <a:xfrm>
              <a:off x="6709243" y="475293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172" name="Google Shape;172;p18"/>
          <p:cNvGrpSpPr/>
          <p:nvPr/>
        </p:nvGrpSpPr>
        <p:grpSpPr>
          <a:xfrm>
            <a:off x="8834741" y="1310846"/>
            <a:ext cx="2169610" cy="2340001"/>
            <a:chOff x="6740613" y="2169616"/>
            <a:chExt cx="2169610" cy="2340001"/>
          </a:xfrm>
        </p:grpSpPr>
        <p:cxnSp>
          <p:nvCxnSpPr>
            <p:cNvPr id="173" name="Google Shape;173;p18"/>
            <p:cNvCxnSpPr/>
            <p:nvPr/>
          </p:nvCxnSpPr>
          <p:spPr>
            <a:xfrm rot="-5400000">
              <a:off x="7726843" y="333961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74" name="Google Shape;174;p18"/>
            <p:cNvCxnSpPr/>
            <p:nvPr/>
          </p:nvCxnSpPr>
          <p:spPr>
            <a:xfrm rot="1320000">
              <a:off x="6655418" y="4071327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175" name="Google Shape;175;p18"/>
          <p:cNvGrpSpPr/>
          <p:nvPr/>
        </p:nvGrpSpPr>
        <p:grpSpPr>
          <a:xfrm>
            <a:off x="9172564" y="1041601"/>
            <a:ext cx="1654630" cy="2352116"/>
            <a:chOff x="7078436" y="1841996"/>
            <a:chExt cx="1654630" cy="2352116"/>
          </a:xfrm>
        </p:grpSpPr>
        <p:cxnSp>
          <p:nvCxnSpPr>
            <p:cNvPr id="176" name="Google Shape;176;p18"/>
            <p:cNvCxnSpPr/>
            <p:nvPr/>
          </p:nvCxnSpPr>
          <p:spPr>
            <a:xfrm rot="-5400000">
              <a:off x="7563066" y="301199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77" name="Google Shape;177;p18"/>
            <p:cNvCxnSpPr/>
            <p:nvPr/>
          </p:nvCxnSpPr>
          <p:spPr>
            <a:xfrm rot="2700000">
              <a:off x="6735751" y="3366797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178" name="Google Shape;178;p18"/>
          <p:cNvGrpSpPr/>
          <p:nvPr/>
        </p:nvGrpSpPr>
        <p:grpSpPr>
          <a:xfrm>
            <a:off x="9771815" y="689316"/>
            <a:ext cx="914356" cy="2360025"/>
            <a:chOff x="7677687" y="1489711"/>
            <a:chExt cx="914356" cy="2360025"/>
          </a:xfrm>
        </p:grpSpPr>
        <p:cxnSp>
          <p:nvCxnSpPr>
            <p:cNvPr id="179" name="Google Shape;179;p18"/>
            <p:cNvCxnSpPr/>
            <p:nvPr/>
          </p:nvCxnSpPr>
          <p:spPr>
            <a:xfrm rot="-5400000">
              <a:off x="7422043" y="2659711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80" name="Google Shape;180;p18"/>
            <p:cNvCxnSpPr/>
            <p:nvPr/>
          </p:nvCxnSpPr>
          <p:spPr>
            <a:xfrm rot="4020000">
              <a:off x="6964842" y="2772745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181" name="Google Shape;181;p18"/>
          <p:cNvGrpSpPr/>
          <p:nvPr/>
        </p:nvGrpSpPr>
        <p:grpSpPr>
          <a:xfrm flipH="1">
            <a:off x="747117" y="1872392"/>
            <a:ext cx="876579" cy="4499479"/>
            <a:chOff x="8629864" y="3011996"/>
            <a:chExt cx="876579" cy="4499479"/>
          </a:xfrm>
        </p:grpSpPr>
        <p:cxnSp>
          <p:nvCxnSpPr>
            <p:cNvPr id="182" name="Google Shape;182;p18"/>
            <p:cNvCxnSpPr/>
            <p:nvPr/>
          </p:nvCxnSpPr>
          <p:spPr>
            <a:xfrm rot="-5400000">
              <a:off x="8336443" y="418199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83" name="Google Shape;183;p18"/>
            <p:cNvCxnSpPr/>
            <p:nvPr/>
          </p:nvCxnSpPr>
          <p:spPr>
            <a:xfrm rot="-4080000">
              <a:off x="7898154" y="6426670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184" name="Google Shape;184;p18"/>
          <p:cNvGrpSpPr/>
          <p:nvPr/>
        </p:nvGrpSpPr>
        <p:grpSpPr>
          <a:xfrm flipH="1">
            <a:off x="943799" y="1679995"/>
            <a:ext cx="1654630" cy="3988354"/>
            <a:chOff x="7699413" y="2859601"/>
            <a:chExt cx="1654630" cy="3988354"/>
          </a:xfrm>
        </p:grpSpPr>
        <p:cxnSp>
          <p:nvCxnSpPr>
            <p:cNvPr id="185" name="Google Shape;185;p18"/>
            <p:cNvCxnSpPr/>
            <p:nvPr/>
          </p:nvCxnSpPr>
          <p:spPr>
            <a:xfrm rot="-5400000">
              <a:off x="8184043" y="4029601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86" name="Google Shape;186;p18"/>
            <p:cNvCxnSpPr/>
            <p:nvPr/>
          </p:nvCxnSpPr>
          <p:spPr>
            <a:xfrm rot="-2700000">
              <a:off x="7356728" y="6020640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187" name="Google Shape;187;p18"/>
          <p:cNvGrpSpPr/>
          <p:nvPr/>
        </p:nvGrpSpPr>
        <p:grpSpPr>
          <a:xfrm flipH="1">
            <a:off x="1177101" y="1510191"/>
            <a:ext cx="2156727" cy="3254311"/>
            <a:chOff x="7044916" y="2635835"/>
            <a:chExt cx="2156727" cy="3254311"/>
          </a:xfrm>
        </p:grpSpPr>
        <p:cxnSp>
          <p:nvCxnSpPr>
            <p:cNvPr id="188" name="Google Shape;188;p18"/>
            <p:cNvCxnSpPr/>
            <p:nvPr/>
          </p:nvCxnSpPr>
          <p:spPr>
            <a:xfrm rot="-5400000">
              <a:off x="8031643" y="3805835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89" name="Google Shape;189;p18"/>
            <p:cNvCxnSpPr/>
            <p:nvPr/>
          </p:nvCxnSpPr>
          <p:spPr>
            <a:xfrm rot="-1380000">
              <a:off x="6951907" y="5432991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190" name="Google Shape;190;p18"/>
          <p:cNvGrpSpPr/>
          <p:nvPr/>
        </p:nvGrpSpPr>
        <p:grpSpPr>
          <a:xfrm flipH="1">
            <a:off x="1400790" y="1337619"/>
            <a:ext cx="2340000" cy="2340000"/>
            <a:chOff x="6709243" y="2412936"/>
            <a:chExt cx="2340000" cy="2340000"/>
          </a:xfrm>
        </p:grpSpPr>
        <p:cxnSp>
          <p:nvCxnSpPr>
            <p:cNvPr id="191" name="Google Shape;191;p18"/>
            <p:cNvCxnSpPr/>
            <p:nvPr/>
          </p:nvCxnSpPr>
          <p:spPr>
            <a:xfrm rot="-5400000">
              <a:off x="7879243" y="358293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92" name="Google Shape;192;p18"/>
            <p:cNvCxnSpPr/>
            <p:nvPr/>
          </p:nvCxnSpPr>
          <p:spPr>
            <a:xfrm>
              <a:off x="6709243" y="475293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193" name="Google Shape;193;p18"/>
          <p:cNvGrpSpPr/>
          <p:nvPr/>
        </p:nvGrpSpPr>
        <p:grpSpPr>
          <a:xfrm flipH="1">
            <a:off x="1704938" y="1132254"/>
            <a:ext cx="2169610" cy="2340001"/>
            <a:chOff x="6740613" y="2169616"/>
            <a:chExt cx="2169610" cy="2340001"/>
          </a:xfrm>
        </p:grpSpPr>
        <p:cxnSp>
          <p:nvCxnSpPr>
            <p:cNvPr id="194" name="Google Shape;194;p18"/>
            <p:cNvCxnSpPr/>
            <p:nvPr/>
          </p:nvCxnSpPr>
          <p:spPr>
            <a:xfrm rot="-5400000">
              <a:off x="7726843" y="333961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95" name="Google Shape;195;p18"/>
            <p:cNvCxnSpPr/>
            <p:nvPr/>
          </p:nvCxnSpPr>
          <p:spPr>
            <a:xfrm rot="1320000">
              <a:off x="6655418" y="4071327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196" name="Google Shape;196;p18"/>
          <p:cNvGrpSpPr/>
          <p:nvPr/>
        </p:nvGrpSpPr>
        <p:grpSpPr>
          <a:xfrm flipH="1">
            <a:off x="1951892" y="818765"/>
            <a:ext cx="1654630" cy="2352116"/>
            <a:chOff x="7078436" y="1841996"/>
            <a:chExt cx="1654630" cy="2352116"/>
          </a:xfrm>
        </p:grpSpPr>
        <p:cxnSp>
          <p:nvCxnSpPr>
            <p:cNvPr id="197" name="Google Shape;197;p18"/>
            <p:cNvCxnSpPr/>
            <p:nvPr/>
          </p:nvCxnSpPr>
          <p:spPr>
            <a:xfrm rot="-5400000">
              <a:off x="7563066" y="301199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98" name="Google Shape;198;p18"/>
            <p:cNvCxnSpPr/>
            <p:nvPr/>
          </p:nvCxnSpPr>
          <p:spPr>
            <a:xfrm rot="2700000">
              <a:off x="6735751" y="3366797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199" name="Google Shape;199;p18"/>
          <p:cNvGrpSpPr/>
          <p:nvPr/>
        </p:nvGrpSpPr>
        <p:grpSpPr>
          <a:xfrm flipH="1">
            <a:off x="2161738" y="453478"/>
            <a:ext cx="914356" cy="2360025"/>
            <a:chOff x="7677687" y="1489711"/>
            <a:chExt cx="914356" cy="2360025"/>
          </a:xfrm>
        </p:grpSpPr>
        <p:cxnSp>
          <p:nvCxnSpPr>
            <p:cNvPr id="200" name="Google Shape;200;p18"/>
            <p:cNvCxnSpPr/>
            <p:nvPr/>
          </p:nvCxnSpPr>
          <p:spPr>
            <a:xfrm rot="-5400000">
              <a:off x="7422043" y="2659711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201" name="Google Shape;201;p18"/>
            <p:cNvCxnSpPr/>
            <p:nvPr/>
          </p:nvCxnSpPr>
          <p:spPr>
            <a:xfrm rot="4020000">
              <a:off x="6964842" y="2772745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sp>
        <p:nvSpPr>
          <p:cNvPr id="202" name="Google Shape;202;p18"/>
          <p:cNvSpPr txBox="1"/>
          <p:nvPr/>
        </p:nvSpPr>
        <p:spPr>
          <a:xfrm>
            <a:off x="4713878" y="818775"/>
            <a:ext cx="3735300" cy="21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legs are 6.5cm long to imitate 650m, WP dia</a:t>
            </a:r>
            <a:r>
              <a:rPr lang="en-US" sz="1500">
                <a:solidFill>
                  <a:schemeClr val="dk1"/>
                </a:solidFill>
              </a:rPr>
              <a:t>meter below are </a:t>
            </a: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scale.</a:t>
            </a:r>
            <a:endParaRPr sz="15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500">
                <a:solidFill>
                  <a:schemeClr val="dk1"/>
                </a:solidFill>
              </a:rPr>
              <a:t>Objectives is to train pilots in all turnpoint angles and provide realistic airspace challenges. Arrange all angles into a closed loop. Potentially adjust leg length and angles used to achieve shorter tasks for Micro format (about 5min)</a:t>
            </a:r>
            <a:endParaRPr sz="1500">
              <a:solidFill>
                <a:schemeClr val="dk1"/>
              </a:solidFill>
            </a:endParaRPr>
          </a:p>
        </p:txBody>
      </p:sp>
      <p:sp>
        <p:nvSpPr>
          <p:cNvPr id="203" name="Google Shape;203;p18"/>
          <p:cNvSpPr/>
          <p:nvPr/>
        </p:nvSpPr>
        <p:spPr>
          <a:xfrm>
            <a:off x="5141529" y="3303687"/>
            <a:ext cx="2880000" cy="2880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400m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18"/>
          <p:cNvSpPr/>
          <p:nvPr/>
        </p:nvSpPr>
        <p:spPr>
          <a:xfrm>
            <a:off x="5821022" y="4861693"/>
            <a:ext cx="1440000" cy="1440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200m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18"/>
          <p:cNvSpPr/>
          <p:nvPr/>
        </p:nvSpPr>
        <p:spPr>
          <a:xfrm>
            <a:off x="6156507" y="5682106"/>
            <a:ext cx="720000" cy="720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100m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18"/>
          <p:cNvSpPr/>
          <p:nvPr/>
        </p:nvSpPr>
        <p:spPr>
          <a:xfrm>
            <a:off x="6336507" y="6166700"/>
            <a:ext cx="360000" cy="360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50m</a:t>
            </a:r>
            <a:endParaRPr b="0" i="0" sz="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8"/>
          <p:cNvSpPr/>
          <p:nvPr/>
        </p:nvSpPr>
        <p:spPr>
          <a:xfrm>
            <a:off x="6412112" y="6436700"/>
            <a:ext cx="180000" cy="180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>
                <a:solidFill>
                  <a:srgbClr val="FF0000"/>
                </a:solidFill>
              </a:rPr>
              <a:t>25</a:t>
            </a:r>
            <a:r>
              <a:rPr b="0" i="0" lang="en-US" sz="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endParaRPr b="0" i="0" sz="5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18"/>
          <p:cNvSpPr txBox="1"/>
          <p:nvPr/>
        </p:nvSpPr>
        <p:spPr>
          <a:xfrm>
            <a:off x="3812450" y="73725"/>
            <a:ext cx="5379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</a:rPr>
              <a:t>Track Design Toolkit</a:t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3" name="Google Shape;213;p19"/>
          <p:cNvGrpSpPr/>
          <p:nvPr/>
        </p:nvGrpSpPr>
        <p:grpSpPr>
          <a:xfrm>
            <a:off x="11036867" y="1721251"/>
            <a:ext cx="876579" cy="4499479"/>
            <a:chOff x="8629864" y="3011996"/>
            <a:chExt cx="876579" cy="4499479"/>
          </a:xfrm>
        </p:grpSpPr>
        <p:cxnSp>
          <p:nvCxnSpPr>
            <p:cNvPr id="214" name="Google Shape;214;p19"/>
            <p:cNvCxnSpPr/>
            <p:nvPr/>
          </p:nvCxnSpPr>
          <p:spPr>
            <a:xfrm rot="-5400000">
              <a:off x="8336443" y="418199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215" name="Google Shape;215;p19"/>
            <p:cNvCxnSpPr/>
            <p:nvPr/>
          </p:nvCxnSpPr>
          <p:spPr>
            <a:xfrm rot="-4080000">
              <a:off x="7898154" y="6426670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216" name="Google Shape;216;p19"/>
          <p:cNvGrpSpPr/>
          <p:nvPr/>
        </p:nvGrpSpPr>
        <p:grpSpPr>
          <a:xfrm>
            <a:off x="10106416" y="1568856"/>
            <a:ext cx="1654630" cy="3988354"/>
            <a:chOff x="7699413" y="2859601"/>
            <a:chExt cx="1654630" cy="3988354"/>
          </a:xfrm>
        </p:grpSpPr>
        <p:cxnSp>
          <p:nvCxnSpPr>
            <p:cNvPr id="217" name="Google Shape;217;p19"/>
            <p:cNvCxnSpPr/>
            <p:nvPr/>
          </p:nvCxnSpPr>
          <p:spPr>
            <a:xfrm rot="-5400000">
              <a:off x="8184043" y="4029601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218" name="Google Shape;218;p19"/>
            <p:cNvCxnSpPr/>
            <p:nvPr/>
          </p:nvCxnSpPr>
          <p:spPr>
            <a:xfrm rot="-2700000">
              <a:off x="7356728" y="6020640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219" name="Google Shape;219;p19"/>
          <p:cNvGrpSpPr/>
          <p:nvPr/>
        </p:nvGrpSpPr>
        <p:grpSpPr>
          <a:xfrm>
            <a:off x="9451919" y="1345090"/>
            <a:ext cx="2156727" cy="3254311"/>
            <a:chOff x="7044916" y="2635835"/>
            <a:chExt cx="2156727" cy="3254311"/>
          </a:xfrm>
        </p:grpSpPr>
        <p:cxnSp>
          <p:nvCxnSpPr>
            <p:cNvPr id="220" name="Google Shape;220;p19"/>
            <p:cNvCxnSpPr/>
            <p:nvPr/>
          </p:nvCxnSpPr>
          <p:spPr>
            <a:xfrm rot="-5400000">
              <a:off x="8031643" y="3805835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221" name="Google Shape;221;p19"/>
            <p:cNvCxnSpPr/>
            <p:nvPr/>
          </p:nvCxnSpPr>
          <p:spPr>
            <a:xfrm rot="-1380000">
              <a:off x="6951907" y="5432991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222" name="Google Shape;222;p19"/>
          <p:cNvGrpSpPr/>
          <p:nvPr/>
        </p:nvGrpSpPr>
        <p:grpSpPr>
          <a:xfrm>
            <a:off x="9116246" y="1122191"/>
            <a:ext cx="2340000" cy="2340000"/>
            <a:chOff x="6709243" y="2412936"/>
            <a:chExt cx="2340000" cy="2340000"/>
          </a:xfrm>
        </p:grpSpPr>
        <p:cxnSp>
          <p:nvCxnSpPr>
            <p:cNvPr id="223" name="Google Shape;223;p19"/>
            <p:cNvCxnSpPr/>
            <p:nvPr/>
          </p:nvCxnSpPr>
          <p:spPr>
            <a:xfrm rot="-5400000">
              <a:off x="7879243" y="358293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224" name="Google Shape;224;p19"/>
            <p:cNvCxnSpPr/>
            <p:nvPr/>
          </p:nvCxnSpPr>
          <p:spPr>
            <a:xfrm>
              <a:off x="6709243" y="475293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225" name="Google Shape;225;p19"/>
          <p:cNvGrpSpPr/>
          <p:nvPr/>
        </p:nvGrpSpPr>
        <p:grpSpPr>
          <a:xfrm>
            <a:off x="9147616" y="878871"/>
            <a:ext cx="2169610" cy="2340001"/>
            <a:chOff x="6740613" y="2169616"/>
            <a:chExt cx="2169610" cy="2340001"/>
          </a:xfrm>
        </p:grpSpPr>
        <p:cxnSp>
          <p:nvCxnSpPr>
            <p:cNvPr id="226" name="Google Shape;226;p19"/>
            <p:cNvCxnSpPr/>
            <p:nvPr/>
          </p:nvCxnSpPr>
          <p:spPr>
            <a:xfrm rot="-5400000">
              <a:off x="7726843" y="333961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227" name="Google Shape;227;p19"/>
            <p:cNvCxnSpPr/>
            <p:nvPr/>
          </p:nvCxnSpPr>
          <p:spPr>
            <a:xfrm rot="1320000">
              <a:off x="6655418" y="4071327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228" name="Google Shape;228;p19"/>
          <p:cNvGrpSpPr/>
          <p:nvPr/>
        </p:nvGrpSpPr>
        <p:grpSpPr>
          <a:xfrm>
            <a:off x="9485439" y="551251"/>
            <a:ext cx="1654630" cy="2352116"/>
            <a:chOff x="7078436" y="1841996"/>
            <a:chExt cx="1654630" cy="2352116"/>
          </a:xfrm>
        </p:grpSpPr>
        <p:cxnSp>
          <p:nvCxnSpPr>
            <p:cNvPr id="229" name="Google Shape;229;p19"/>
            <p:cNvCxnSpPr/>
            <p:nvPr/>
          </p:nvCxnSpPr>
          <p:spPr>
            <a:xfrm rot="-5400000">
              <a:off x="7563066" y="301199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230" name="Google Shape;230;p19"/>
            <p:cNvCxnSpPr/>
            <p:nvPr/>
          </p:nvCxnSpPr>
          <p:spPr>
            <a:xfrm rot="2700000">
              <a:off x="6735751" y="3366797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231" name="Google Shape;231;p19"/>
          <p:cNvGrpSpPr/>
          <p:nvPr/>
        </p:nvGrpSpPr>
        <p:grpSpPr>
          <a:xfrm>
            <a:off x="10084690" y="198966"/>
            <a:ext cx="914356" cy="2360025"/>
            <a:chOff x="7677687" y="1489711"/>
            <a:chExt cx="914356" cy="2360025"/>
          </a:xfrm>
        </p:grpSpPr>
        <p:cxnSp>
          <p:nvCxnSpPr>
            <p:cNvPr id="232" name="Google Shape;232;p19"/>
            <p:cNvCxnSpPr/>
            <p:nvPr/>
          </p:nvCxnSpPr>
          <p:spPr>
            <a:xfrm rot="-5400000">
              <a:off x="7422043" y="2659711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233" name="Google Shape;233;p19"/>
            <p:cNvCxnSpPr/>
            <p:nvPr/>
          </p:nvCxnSpPr>
          <p:spPr>
            <a:xfrm rot="4020000">
              <a:off x="6964842" y="2772745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234" name="Google Shape;234;p19"/>
          <p:cNvGrpSpPr/>
          <p:nvPr/>
        </p:nvGrpSpPr>
        <p:grpSpPr>
          <a:xfrm flipH="1">
            <a:off x="747117" y="1872392"/>
            <a:ext cx="876579" cy="4499479"/>
            <a:chOff x="8629864" y="3011996"/>
            <a:chExt cx="876579" cy="4499479"/>
          </a:xfrm>
        </p:grpSpPr>
        <p:cxnSp>
          <p:nvCxnSpPr>
            <p:cNvPr id="235" name="Google Shape;235;p19"/>
            <p:cNvCxnSpPr/>
            <p:nvPr/>
          </p:nvCxnSpPr>
          <p:spPr>
            <a:xfrm rot="-5400000">
              <a:off x="8336443" y="418199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236" name="Google Shape;236;p19"/>
            <p:cNvCxnSpPr/>
            <p:nvPr/>
          </p:nvCxnSpPr>
          <p:spPr>
            <a:xfrm rot="-4080000">
              <a:off x="7898154" y="6426670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237" name="Google Shape;237;p19"/>
          <p:cNvGrpSpPr/>
          <p:nvPr/>
        </p:nvGrpSpPr>
        <p:grpSpPr>
          <a:xfrm flipH="1">
            <a:off x="943799" y="1679995"/>
            <a:ext cx="1654630" cy="3988354"/>
            <a:chOff x="7699413" y="2859601"/>
            <a:chExt cx="1654630" cy="3988354"/>
          </a:xfrm>
        </p:grpSpPr>
        <p:cxnSp>
          <p:nvCxnSpPr>
            <p:cNvPr id="238" name="Google Shape;238;p19"/>
            <p:cNvCxnSpPr/>
            <p:nvPr/>
          </p:nvCxnSpPr>
          <p:spPr>
            <a:xfrm rot="-5400000">
              <a:off x="8184043" y="4029601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239" name="Google Shape;239;p19"/>
            <p:cNvCxnSpPr/>
            <p:nvPr/>
          </p:nvCxnSpPr>
          <p:spPr>
            <a:xfrm rot="-2700000">
              <a:off x="7356728" y="6020640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240" name="Google Shape;240;p19"/>
          <p:cNvGrpSpPr/>
          <p:nvPr/>
        </p:nvGrpSpPr>
        <p:grpSpPr>
          <a:xfrm flipH="1">
            <a:off x="1177101" y="1510191"/>
            <a:ext cx="2156727" cy="3254311"/>
            <a:chOff x="7044916" y="2635835"/>
            <a:chExt cx="2156727" cy="3254311"/>
          </a:xfrm>
        </p:grpSpPr>
        <p:cxnSp>
          <p:nvCxnSpPr>
            <p:cNvPr id="241" name="Google Shape;241;p19"/>
            <p:cNvCxnSpPr/>
            <p:nvPr/>
          </p:nvCxnSpPr>
          <p:spPr>
            <a:xfrm rot="-5400000">
              <a:off x="8031643" y="3805835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242" name="Google Shape;242;p19"/>
            <p:cNvCxnSpPr/>
            <p:nvPr/>
          </p:nvCxnSpPr>
          <p:spPr>
            <a:xfrm rot="-1380000">
              <a:off x="6951907" y="5432991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243" name="Google Shape;243;p19"/>
          <p:cNvGrpSpPr/>
          <p:nvPr/>
        </p:nvGrpSpPr>
        <p:grpSpPr>
          <a:xfrm flipH="1">
            <a:off x="1400790" y="1337619"/>
            <a:ext cx="2340000" cy="2340000"/>
            <a:chOff x="6709243" y="2412936"/>
            <a:chExt cx="2340000" cy="2340000"/>
          </a:xfrm>
        </p:grpSpPr>
        <p:cxnSp>
          <p:nvCxnSpPr>
            <p:cNvPr id="244" name="Google Shape;244;p19"/>
            <p:cNvCxnSpPr/>
            <p:nvPr/>
          </p:nvCxnSpPr>
          <p:spPr>
            <a:xfrm rot="-5400000">
              <a:off x="7879243" y="358293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245" name="Google Shape;245;p19"/>
            <p:cNvCxnSpPr/>
            <p:nvPr/>
          </p:nvCxnSpPr>
          <p:spPr>
            <a:xfrm>
              <a:off x="6709243" y="475293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246" name="Google Shape;246;p19"/>
          <p:cNvGrpSpPr/>
          <p:nvPr/>
        </p:nvGrpSpPr>
        <p:grpSpPr>
          <a:xfrm flipH="1">
            <a:off x="1704938" y="1132254"/>
            <a:ext cx="2169610" cy="2340001"/>
            <a:chOff x="6740613" y="2169616"/>
            <a:chExt cx="2169610" cy="2340001"/>
          </a:xfrm>
        </p:grpSpPr>
        <p:cxnSp>
          <p:nvCxnSpPr>
            <p:cNvPr id="247" name="Google Shape;247;p19"/>
            <p:cNvCxnSpPr/>
            <p:nvPr/>
          </p:nvCxnSpPr>
          <p:spPr>
            <a:xfrm rot="-5400000">
              <a:off x="7726843" y="333961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248" name="Google Shape;248;p19"/>
            <p:cNvCxnSpPr/>
            <p:nvPr/>
          </p:nvCxnSpPr>
          <p:spPr>
            <a:xfrm rot="1320000">
              <a:off x="6655418" y="4071327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249" name="Google Shape;249;p19"/>
          <p:cNvGrpSpPr/>
          <p:nvPr/>
        </p:nvGrpSpPr>
        <p:grpSpPr>
          <a:xfrm flipH="1">
            <a:off x="1951892" y="818765"/>
            <a:ext cx="1654630" cy="2352116"/>
            <a:chOff x="7078436" y="1841996"/>
            <a:chExt cx="1654630" cy="2352116"/>
          </a:xfrm>
        </p:grpSpPr>
        <p:cxnSp>
          <p:nvCxnSpPr>
            <p:cNvPr id="250" name="Google Shape;250;p19"/>
            <p:cNvCxnSpPr/>
            <p:nvPr/>
          </p:nvCxnSpPr>
          <p:spPr>
            <a:xfrm rot="-5400000">
              <a:off x="7563066" y="301199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251" name="Google Shape;251;p19"/>
            <p:cNvCxnSpPr/>
            <p:nvPr/>
          </p:nvCxnSpPr>
          <p:spPr>
            <a:xfrm rot="2700000">
              <a:off x="6735751" y="3366797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252" name="Google Shape;252;p19"/>
          <p:cNvGrpSpPr/>
          <p:nvPr/>
        </p:nvGrpSpPr>
        <p:grpSpPr>
          <a:xfrm flipH="1">
            <a:off x="2161738" y="453478"/>
            <a:ext cx="914356" cy="2360025"/>
            <a:chOff x="7677687" y="1489711"/>
            <a:chExt cx="914356" cy="2360025"/>
          </a:xfrm>
        </p:grpSpPr>
        <p:cxnSp>
          <p:nvCxnSpPr>
            <p:cNvPr id="253" name="Google Shape;253;p19"/>
            <p:cNvCxnSpPr/>
            <p:nvPr/>
          </p:nvCxnSpPr>
          <p:spPr>
            <a:xfrm rot="-5400000">
              <a:off x="7422043" y="2659711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254" name="Google Shape;254;p19"/>
            <p:cNvCxnSpPr/>
            <p:nvPr/>
          </p:nvCxnSpPr>
          <p:spPr>
            <a:xfrm rot="4020000">
              <a:off x="6964842" y="2772745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sp>
        <p:nvSpPr>
          <p:cNvPr id="255" name="Google Shape;255;p19"/>
          <p:cNvSpPr/>
          <p:nvPr/>
        </p:nvSpPr>
        <p:spPr>
          <a:xfrm>
            <a:off x="4950810" y="970191"/>
            <a:ext cx="2880000" cy="2880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400m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19"/>
          <p:cNvSpPr/>
          <p:nvPr/>
        </p:nvSpPr>
        <p:spPr>
          <a:xfrm>
            <a:off x="5630303" y="2528197"/>
            <a:ext cx="1440000" cy="1440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200m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19"/>
          <p:cNvSpPr/>
          <p:nvPr/>
        </p:nvSpPr>
        <p:spPr>
          <a:xfrm>
            <a:off x="5965788" y="3348610"/>
            <a:ext cx="720000" cy="720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100m</a:t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19"/>
          <p:cNvSpPr/>
          <p:nvPr/>
        </p:nvSpPr>
        <p:spPr>
          <a:xfrm>
            <a:off x="6145788" y="3833204"/>
            <a:ext cx="360000" cy="360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50m</a:t>
            </a:r>
            <a:endParaRPr b="0" i="0" sz="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19"/>
          <p:cNvSpPr/>
          <p:nvPr/>
        </p:nvSpPr>
        <p:spPr>
          <a:xfrm>
            <a:off x="6221393" y="4103204"/>
            <a:ext cx="180000" cy="180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b="0" i="0" lang="en-US" sz="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50m</a:t>
            </a:r>
            <a:endParaRPr b="0" i="0" sz="5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4" name="Google Shape;264;g2ee3bbb3baa_0_0"/>
          <p:cNvGrpSpPr/>
          <p:nvPr/>
        </p:nvGrpSpPr>
        <p:grpSpPr>
          <a:xfrm rot="-540556">
            <a:off x="1172048" y="-605732"/>
            <a:ext cx="9042180" cy="7540901"/>
            <a:chOff x="1169519" y="-640345"/>
            <a:chExt cx="9041842" cy="7540619"/>
          </a:xfrm>
        </p:grpSpPr>
        <p:grpSp>
          <p:nvGrpSpPr>
            <p:cNvPr id="265" name="Google Shape;265;g2ee3bbb3baa_0_0"/>
            <p:cNvGrpSpPr/>
            <p:nvPr/>
          </p:nvGrpSpPr>
          <p:grpSpPr>
            <a:xfrm rot="10800000">
              <a:off x="9318570" y="2400795"/>
              <a:ext cx="876600" cy="4499479"/>
              <a:chOff x="8629864" y="3011996"/>
              <a:chExt cx="876600" cy="4499479"/>
            </a:xfrm>
          </p:grpSpPr>
          <p:cxnSp>
            <p:nvCxnSpPr>
              <p:cNvPr id="266" name="Google Shape;266;g2ee3bbb3baa_0_0"/>
              <p:cNvCxnSpPr/>
              <p:nvPr/>
            </p:nvCxnSpPr>
            <p:spPr>
              <a:xfrm rot="-5400000">
                <a:off x="8336443" y="4181996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267" name="Google Shape;267;g2ee3bbb3baa_0_0"/>
              <p:cNvCxnSpPr/>
              <p:nvPr/>
            </p:nvCxnSpPr>
            <p:spPr>
              <a:xfrm rot="-4079966">
                <a:off x="7898165" y="6426675"/>
                <a:ext cx="2339998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268" name="Google Shape;268;g2ee3bbb3baa_0_0"/>
            <p:cNvGrpSpPr/>
            <p:nvPr/>
          </p:nvGrpSpPr>
          <p:grpSpPr>
            <a:xfrm rot="-5400000">
              <a:off x="6608797" y="4150392"/>
              <a:ext cx="2156727" cy="3254311"/>
              <a:chOff x="7044916" y="2635835"/>
              <a:chExt cx="2156727" cy="3254311"/>
            </a:xfrm>
          </p:grpSpPr>
          <p:cxnSp>
            <p:nvCxnSpPr>
              <p:cNvPr id="269" name="Google Shape;269;g2ee3bbb3baa_0_0"/>
              <p:cNvCxnSpPr/>
              <p:nvPr/>
            </p:nvCxnSpPr>
            <p:spPr>
              <a:xfrm rot="-5400000">
                <a:off x="8031643" y="3805835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270" name="Google Shape;270;g2ee3bbb3baa_0_0"/>
              <p:cNvCxnSpPr/>
              <p:nvPr/>
            </p:nvCxnSpPr>
            <p:spPr>
              <a:xfrm rot="-1380110">
                <a:off x="6951890" y="5432946"/>
                <a:ext cx="2340052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271" name="Google Shape;271;g2ee3bbb3baa_0_0"/>
            <p:cNvGrpSpPr/>
            <p:nvPr/>
          </p:nvGrpSpPr>
          <p:grpSpPr>
            <a:xfrm rot="-5400000">
              <a:off x="3733259" y="2349757"/>
              <a:ext cx="2340000" cy="2340000"/>
              <a:chOff x="6709243" y="2412936"/>
              <a:chExt cx="2340000" cy="2340000"/>
            </a:xfrm>
          </p:grpSpPr>
          <p:cxnSp>
            <p:nvCxnSpPr>
              <p:cNvPr id="272" name="Google Shape;272;g2ee3bbb3baa_0_0"/>
              <p:cNvCxnSpPr/>
              <p:nvPr/>
            </p:nvCxnSpPr>
            <p:spPr>
              <a:xfrm rot="-5400000">
                <a:off x="7879243" y="3582936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273" name="Google Shape;273;g2ee3bbb3baa_0_0"/>
              <p:cNvCxnSpPr/>
              <p:nvPr/>
            </p:nvCxnSpPr>
            <p:spPr>
              <a:xfrm>
                <a:off x="6709243" y="4752936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274" name="Google Shape;274;g2ee3bbb3baa_0_0"/>
            <p:cNvGrpSpPr/>
            <p:nvPr/>
          </p:nvGrpSpPr>
          <p:grpSpPr>
            <a:xfrm>
              <a:off x="3928004" y="2376976"/>
              <a:ext cx="2169600" cy="2340021"/>
              <a:chOff x="6740613" y="2169616"/>
              <a:chExt cx="2169600" cy="2340021"/>
            </a:xfrm>
          </p:grpSpPr>
          <p:cxnSp>
            <p:nvCxnSpPr>
              <p:cNvPr id="275" name="Google Shape;275;g2ee3bbb3baa_0_0"/>
              <p:cNvCxnSpPr/>
              <p:nvPr/>
            </p:nvCxnSpPr>
            <p:spPr>
              <a:xfrm rot="-5400000">
                <a:off x="7726843" y="3339616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276" name="Google Shape;276;g2ee3bbb3baa_0_0"/>
              <p:cNvCxnSpPr/>
              <p:nvPr/>
            </p:nvCxnSpPr>
            <p:spPr>
              <a:xfrm rot="1320034">
                <a:off x="6655414" y="4071337"/>
                <a:ext cx="2339998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277" name="Google Shape;277;g2ee3bbb3baa_0_0"/>
            <p:cNvGrpSpPr/>
            <p:nvPr/>
          </p:nvGrpSpPr>
          <p:grpSpPr>
            <a:xfrm rot="3999147">
              <a:off x="1900649" y="2303604"/>
              <a:ext cx="1654598" cy="2351941"/>
              <a:chOff x="7078436" y="1841996"/>
              <a:chExt cx="1654630" cy="2351986"/>
            </a:xfrm>
          </p:grpSpPr>
          <p:cxnSp>
            <p:nvCxnSpPr>
              <p:cNvPr id="278" name="Google Shape;278;g2ee3bbb3baa_0_0"/>
              <p:cNvCxnSpPr/>
              <p:nvPr/>
            </p:nvCxnSpPr>
            <p:spPr>
              <a:xfrm rot="-5400000">
                <a:off x="7563066" y="3011996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279" name="Google Shape;279;g2ee3bbb3baa_0_0"/>
              <p:cNvCxnSpPr/>
              <p:nvPr/>
            </p:nvCxnSpPr>
            <p:spPr>
              <a:xfrm rot="2700000">
                <a:off x="6735778" y="3366732"/>
                <a:ext cx="2339816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280" name="Google Shape;280;g2ee3bbb3baa_0_0"/>
            <p:cNvGrpSpPr/>
            <p:nvPr/>
          </p:nvGrpSpPr>
          <p:grpSpPr>
            <a:xfrm rot="10800000">
              <a:off x="2838505" y="219191"/>
              <a:ext cx="914400" cy="2360043"/>
              <a:chOff x="7677687" y="1489711"/>
              <a:chExt cx="914400" cy="2360043"/>
            </a:xfrm>
          </p:grpSpPr>
          <p:cxnSp>
            <p:nvCxnSpPr>
              <p:cNvPr id="281" name="Google Shape;281;g2ee3bbb3baa_0_0"/>
              <p:cNvCxnSpPr/>
              <p:nvPr/>
            </p:nvCxnSpPr>
            <p:spPr>
              <a:xfrm rot="-5400000">
                <a:off x="7422043" y="2659711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282" name="Google Shape;282;g2ee3bbb3baa_0_0"/>
              <p:cNvCxnSpPr/>
              <p:nvPr/>
            </p:nvCxnSpPr>
            <p:spPr>
              <a:xfrm rot="4019890">
                <a:off x="6964861" y="2772754"/>
                <a:ext cx="2340052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283" name="Google Shape;283;g2ee3bbb3baa_0_0"/>
            <p:cNvGrpSpPr/>
            <p:nvPr/>
          </p:nvGrpSpPr>
          <p:grpSpPr>
            <a:xfrm flipH="1" rot="-9495171">
              <a:off x="1971854" y="202419"/>
              <a:ext cx="876574" cy="4499343"/>
              <a:chOff x="8629864" y="3011996"/>
              <a:chExt cx="876600" cy="4499479"/>
            </a:xfrm>
          </p:grpSpPr>
          <p:cxnSp>
            <p:nvCxnSpPr>
              <p:cNvPr id="284" name="Google Shape;284;g2ee3bbb3baa_0_0"/>
              <p:cNvCxnSpPr/>
              <p:nvPr/>
            </p:nvCxnSpPr>
            <p:spPr>
              <a:xfrm rot="-5400000">
                <a:off x="8336443" y="4181996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285" name="Google Shape;285;g2ee3bbb3baa_0_0"/>
              <p:cNvCxnSpPr/>
              <p:nvPr/>
            </p:nvCxnSpPr>
            <p:spPr>
              <a:xfrm rot="-4079966">
                <a:off x="7898165" y="6426675"/>
                <a:ext cx="2339998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286" name="Google Shape;286;g2ee3bbb3baa_0_0"/>
            <p:cNvGrpSpPr/>
            <p:nvPr/>
          </p:nvGrpSpPr>
          <p:grpSpPr>
            <a:xfrm rot="3992827">
              <a:off x="7304502" y="476724"/>
              <a:ext cx="1659559" cy="3808273"/>
              <a:chOff x="7694506" y="2859601"/>
              <a:chExt cx="1659537" cy="3808222"/>
            </a:xfrm>
          </p:grpSpPr>
          <p:cxnSp>
            <p:nvCxnSpPr>
              <p:cNvPr id="287" name="Google Shape;287;g2ee3bbb3baa_0_0"/>
              <p:cNvCxnSpPr/>
              <p:nvPr/>
            </p:nvCxnSpPr>
            <p:spPr>
              <a:xfrm rot="-5400000">
                <a:off x="8184043" y="4029601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288" name="Google Shape;288;g2ee3bbb3baa_0_0"/>
              <p:cNvCxnSpPr/>
              <p:nvPr/>
            </p:nvCxnSpPr>
            <p:spPr>
              <a:xfrm rot="-2700000">
                <a:off x="7351848" y="5840573"/>
                <a:ext cx="2339816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289" name="Google Shape;289;g2ee3bbb3baa_0_0"/>
            <p:cNvGrpSpPr/>
            <p:nvPr/>
          </p:nvGrpSpPr>
          <p:grpSpPr>
            <a:xfrm flipH="1" rot="6716575">
              <a:off x="3127971" y="2753103"/>
              <a:ext cx="1654707" cy="3988540"/>
              <a:chOff x="7699413" y="2859601"/>
              <a:chExt cx="1654630" cy="3988354"/>
            </a:xfrm>
          </p:grpSpPr>
          <p:cxnSp>
            <p:nvCxnSpPr>
              <p:cNvPr id="290" name="Google Shape;290;g2ee3bbb3baa_0_0"/>
              <p:cNvCxnSpPr/>
              <p:nvPr/>
            </p:nvCxnSpPr>
            <p:spPr>
              <a:xfrm rot="-5400000">
                <a:off x="8184043" y="4029601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291" name="Google Shape;291;g2ee3bbb3baa_0_0"/>
              <p:cNvCxnSpPr/>
              <p:nvPr/>
            </p:nvCxnSpPr>
            <p:spPr>
              <a:xfrm rot="-2700000">
                <a:off x="7356755" y="6020705"/>
                <a:ext cx="2339816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292" name="Google Shape;292;g2ee3bbb3baa_0_0"/>
            <p:cNvGrpSpPr/>
            <p:nvPr/>
          </p:nvGrpSpPr>
          <p:grpSpPr>
            <a:xfrm flipH="1" rot="-1405322">
              <a:off x="3386820" y="-345770"/>
              <a:ext cx="2156722" cy="3254305"/>
              <a:chOff x="7044916" y="2635835"/>
              <a:chExt cx="2156727" cy="3254311"/>
            </a:xfrm>
          </p:grpSpPr>
          <p:cxnSp>
            <p:nvCxnSpPr>
              <p:cNvPr id="293" name="Google Shape;293;g2ee3bbb3baa_0_0"/>
              <p:cNvCxnSpPr/>
              <p:nvPr/>
            </p:nvCxnSpPr>
            <p:spPr>
              <a:xfrm rot="-5400000">
                <a:off x="8031643" y="3805835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294" name="Google Shape;294;g2ee3bbb3baa_0_0"/>
              <p:cNvCxnSpPr/>
              <p:nvPr/>
            </p:nvCxnSpPr>
            <p:spPr>
              <a:xfrm rot="-1380110">
                <a:off x="6951890" y="5432946"/>
                <a:ext cx="2340052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295" name="Google Shape;295;g2ee3bbb3baa_0_0"/>
            <p:cNvGrpSpPr/>
            <p:nvPr/>
          </p:nvGrpSpPr>
          <p:grpSpPr>
            <a:xfrm flipH="1">
              <a:off x="6073259" y="2361929"/>
              <a:ext cx="2340000" cy="2340000"/>
              <a:chOff x="6709243" y="2412936"/>
              <a:chExt cx="2340000" cy="2340000"/>
            </a:xfrm>
          </p:grpSpPr>
          <p:cxnSp>
            <p:nvCxnSpPr>
              <p:cNvPr id="296" name="Google Shape;296;g2ee3bbb3baa_0_0"/>
              <p:cNvCxnSpPr/>
              <p:nvPr/>
            </p:nvCxnSpPr>
            <p:spPr>
              <a:xfrm rot="-5400000">
                <a:off x="7879243" y="3582936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297" name="Google Shape;297;g2ee3bbb3baa_0_0"/>
              <p:cNvCxnSpPr/>
              <p:nvPr/>
            </p:nvCxnSpPr>
            <p:spPr>
              <a:xfrm>
                <a:off x="6709243" y="4752936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298" name="Google Shape;298;g2ee3bbb3baa_0_0"/>
            <p:cNvGrpSpPr/>
            <p:nvPr/>
          </p:nvGrpSpPr>
          <p:grpSpPr>
            <a:xfrm flipH="1" rot="6721043">
              <a:off x="5666585" y="2627813"/>
              <a:ext cx="2169670" cy="2340097"/>
              <a:chOff x="6740613" y="2169616"/>
              <a:chExt cx="2169600" cy="2340021"/>
            </a:xfrm>
          </p:grpSpPr>
          <p:cxnSp>
            <p:nvCxnSpPr>
              <p:cNvPr id="299" name="Google Shape;299;g2ee3bbb3baa_0_0"/>
              <p:cNvCxnSpPr/>
              <p:nvPr/>
            </p:nvCxnSpPr>
            <p:spPr>
              <a:xfrm rot="-5400000">
                <a:off x="7726843" y="3339616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300" name="Google Shape;300;g2ee3bbb3baa_0_0"/>
              <p:cNvCxnSpPr/>
              <p:nvPr/>
            </p:nvCxnSpPr>
            <p:spPr>
              <a:xfrm rot="1320034">
                <a:off x="6655414" y="4071337"/>
                <a:ext cx="2339998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301" name="Google Shape;301;g2ee3bbb3baa_0_0"/>
            <p:cNvGrpSpPr/>
            <p:nvPr/>
          </p:nvGrpSpPr>
          <p:grpSpPr>
            <a:xfrm flipH="1" rot="-9484829">
              <a:off x="8173332" y="1987778"/>
              <a:ext cx="1654614" cy="2351963"/>
              <a:chOff x="7078436" y="1841996"/>
              <a:chExt cx="1654630" cy="2351986"/>
            </a:xfrm>
          </p:grpSpPr>
          <p:cxnSp>
            <p:nvCxnSpPr>
              <p:cNvPr id="302" name="Google Shape;302;g2ee3bbb3baa_0_0"/>
              <p:cNvCxnSpPr/>
              <p:nvPr/>
            </p:nvCxnSpPr>
            <p:spPr>
              <a:xfrm rot="-5400000">
                <a:off x="7563066" y="3011996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303" name="Google Shape;303;g2ee3bbb3baa_0_0"/>
              <p:cNvCxnSpPr/>
              <p:nvPr/>
            </p:nvCxnSpPr>
            <p:spPr>
              <a:xfrm rot="2700000">
                <a:off x="6735778" y="3366732"/>
                <a:ext cx="2339816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  <p:grpSp>
          <p:nvGrpSpPr>
            <p:cNvPr id="304" name="Google Shape;304;g2ee3bbb3baa_0_0"/>
            <p:cNvGrpSpPr/>
            <p:nvPr/>
          </p:nvGrpSpPr>
          <p:grpSpPr>
            <a:xfrm flipH="1" rot="-1406090">
              <a:off x="8829466" y="4437929"/>
              <a:ext cx="914387" cy="2360010"/>
              <a:chOff x="7677687" y="1489711"/>
              <a:chExt cx="914400" cy="2360043"/>
            </a:xfrm>
          </p:grpSpPr>
          <p:cxnSp>
            <p:nvCxnSpPr>
              <p:cNvPr id="305" name="Google Shape;305;g2ee3bbb3baa_0_0"/>
              <p:cNvCxnSpPr/>
              <p:nvPr/>
            </p:nvCxnSpPr>
            <p:spPr>
              <a:xfrm rot="-5400000">
                <a:off x="7422043" y="2659711"/>
                <a:ext cx="234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  <p:cxnSp>
            <p:nvCxnSpPr>
              <p:cNvPr id="306" name="Google Shape;306;g2ee3bbb3baa_0_0"/>
              <p:cNvCxnSpPr/>
              <p:nvPr/>
            </p:nvCxnSpPr>
            <p:spPr>
              <a:xfrm rot="4019890">
                <a:off x="6964861" y="2772754"/>
                <a:ext cx="2340052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15D81"/>
                </a:solidFill>
                <a:prstDash val="solid"/>
                <a:round/>
                <a:headEnd len="sm" w="sm" type="none"/>
                <a:tailEnd len="med" w="med" type="triangle"/>
              </a:ln>
            </p:spPr>
          </p:cxnSp>
        </p:grpSp>
      </p:grpSp>
      <p:sp>
        <p:nvSpPr>
          <p:cNvPr id="307" name="Google Shape;307;g2ee3bbb3baa_0_0"/>
          <p:cNvSpPr txBox="1"/>
          <p:nvPr/>
        </p:nvSpPr>
        <p:spPr>
          <a:xfrm>
            <a:off x="2991462" y="56267"/>
            <a:ext cx="62091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>
                <a:solidFill>
                  <a:schemeClr val="dk1"/>
                </a:solidFill>
              </a:rPr>
              <a:t>PG Laps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</a:t>
            </a:r>
            <a:r>
              <a:rPr lang="en-US" sz="2800">
                <a:solidFill>
                  <a:schemeClr val="dk1"/>
                </a:solidFill>
              </a:rPr>
              <a:t>ini Track</a:t>
            </a:r>
            <a:br>
              <a:rPr lang="en-US" sz="2800">
                <a:solidFill>
                  <a:schemeClr val="dk1"/>
                </a:solidFill>
              </a:rPr>
            </a:br>
            <a:r>
              <a:rPr lang="en-US" sz="2200">
                <a:solidFill>
                  <a:schemeClr val="dk1"/>
                </a:solidFill>
              </a:rPr>
              <a:t>Original Design Template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2" name="Google Shape;312;p20"/>
          <p:cNvGrpSpPr/>
          <p:nvPr/>
        </p:nvGrpSpPr>
        <p:grpSpPr>
          <a:xfrm rot="10800000">
            <a:off x="9318589" y="2400795"/>
            <a:ext cx="876579" cy="4499479"/>
            <a:chOff x="8629864" y="3011996"/>
            <a:chExt cx="876579" cy="4499479"/>
          </a:xfrm>
        </p:grpSpPr>
        <p:cxnSp>
          <p:nvCxnSpPr>
            <p:cNvPr id="313" name="Google Shape;313;p20"/>
            <p:cNvCxnSpPr/>
            <p:nvPr/>
          </p:nvCxnSpPr>
          <p:spPr>
            <a:xfrm rot="-5400000">
              <a:off x="8336443" y="418199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314" name="Google Shape;314;p20"/>
            <p:cNvCxnSpPr/>
            <p:nvPr/>
          </p:nvCxnSpPr>
          <p:spPr>
            <a:xfrm rot="-4080000">
              <a:off x="7898154" y="6426670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315" name="Google Shape;315;p20"/>
          <p:cNvGrpSpPr/>
          <p:nvPr/>
        </p:nvGrpSpPr>
        <p:grpSpPr>
          <a:xfrm rot="-5400000">
            <a:off x="6608797" y="4150392"/>
            <a:ext cx="2156727" cy="3254311"/>
            <a:chOff x="7044916" y="2635835"/>
            <a:chExt cx="2156727" cy="3254311"/>
          </a:xfrm>
        </p:grpSpPr>
        <p:cxnSp>
          <p:nvCxnSpPr>
            <p:cNvPr id="316" name="Google Shape;316;p20"/>
            <p:cNvCxnSpPr/>
            <p:nvPr/>
          </p:nvCxnSpPr>
          <p:spPr>
            <a:xfrm rot="-5400000">
              <a:off x="8031643" y="3805835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317" name="Google Shape;317;p20"/>
            <p:cNvCxnSpPr/>
            <p:nvPr/>
          </p:nvCxnSpPr>
          <p:spPr>
            <a:xfrm rot="-1380000">
              <a:off x="6951907" y="5432991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318" name="Google Shape;318;p20"/>
          <p:cNvGrpSpPr/>
          <p:nvPr/>
        </p:nvGrpSpPr>
        <p:grpSpPr>
          <a:xfrm rot="-5400000">
            <a:off x="3733259" y="2349757"/>
            <a:ext cx="2340000" cy="2340000"/>
            <a:chOff x="6709243" y="2412936"/>
            <a:chExt cx="2340000" cy="2340000"/>
          </a:xfrm>
        </p:grpSpPr>
        <p:cxnSp>
          <p:nvCxnSpPr>
            <p:cNvPr id="319" name="Google Shape;319;p20"/>
            <p:cNvCxnSpPr/>
            <p:nvPr/>
          </p:nvCxnSpPr>
          <p:spPr>
            <a:xfrm rot="-5400000">
              <a:off x="7879243" y="358293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320" name="Google Shape;320;p20"/>
            <p:cNvCxnSpPr/>
            <p:nvPr/>
          </p:nvCxnSpPr>
          <p:spPr>
            <a:xfrm>
              <a:off x="6709243" y="475293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321" name="Google Shape;321;p20"/>
          <p:cNvGrpSpPr/>
          <p:nvPr/>
        </p:nvGrpSpPr>
        <p:grpSpPr>
          <a:xfrm rot="4004644">
            <a:off x="7620964" y="691483"/>
            <a:ext cx="2169610" cy="2340001"/>
            <a:chOff x="6740613" y="2169616"/>
            <a:chExt cx="2169610" cy="2340001"/>
          </a:xfrm>
        </p:grpSpPr>
        <p:cxnSp>
          <p:nvCxnSpPr>
            <p:cNvPr id="322" name="Google Shape;322;p20"/>
            <p:cNvCxnSpPr/>
            <p:nvPr/>
          </p:nvCxnSpPr>
          <p:spPr>
            <a:xfrm rot="-5400000">
              <a:off x="7726843" y="333961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323" name="Google Shape;323;p20"/>
            <p:cNvCxnSpPr/>
            <p:nvPr/>
          </p:nvCxnSpPr>
          <p:spPr>
            <a:xfrm rot="1320000">
              <a:off x="6655418" y="4071327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324" name="Google Shape;324;p20"/>
          <p:cNvGrpSpPr/>
          <p:nvPr/>
        </p:nvGrpSpPr>
        <p:grpSpPr>
          <a:xfrm rot="3999352">
            <a:off x="1900075" y="2303728"/>
            <a:ext cx="1654630" cy="2352116"/>
            <a:chOff x="7078436" y="1841996"/>
            <a:chExt cx="1654630" cy="2352116"/>
          </a:xfrm>
        </p:grpSpPr>
        <p:cxnSp>
          <p:nvCxnSpPr>
            <p:cNvPr id="325" name="Google Shape;325;p20"/>
            <p:cNvCxnSpPr/>
            <p:nvPr/>
          </p:nvCxnSpPr>
          <p:spPr>
            <a:xfrm rot="-5400000">
              <a:off x="7563066" y="301199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326" name="Google Shape;326;p20"/>
            <p:cNvCxnSpPr/>
            <p:nvPr/>
          </p:nvCxnSpPr>
          <p:spPr>
            <a:xfrm rot="2700000">
              <a:off x="6735751" y="3366797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327" name="Google Shape;327;p20"/>
          <p:cNvGrpSpPr/>
          <p:nvPr/>
        </p:nvGrpSpPr>
        <p:grpSpPr>
          <a:xfrm rot="10800000">
            <a:off x="2838549" y="219209"/>
            <a:ext cx="914356" cy="2360025"/>
            <a:chOff x="7677687" y="1489711"/>
            <a:chExt cx="914356" cy="2360025"/>
          </a:xfrm>
        </p:grpSpPr>
        <p:cxnSp>
          <p:nvCxnSpPr>
            <p:cNvPr id="328" name="Google Shape;328;p20"/>
            <p:cNvCxnSpPr/>
            <p:nvPr/>
          </p:nvCxnSpPr>
          <p:spPr>
            <a:xfrm rot="-5400000">
              <a:off x="7422043" y="2659711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329" name="Google Shape;329;p20"/>
            <p:cNvCxnSpPr/>
            <p:nvPr/>
          </p:nvCxnSpPr>
          <p:spPr>
            <a:xfrm rot="4020000">
              <a:off x="6964842" y="2772745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330" name="Google Shape;330;p20"/>
          <p:cNvGrpSpPr/>
          <p:nvPr/>
        </p:nvGrpSpPr>
        <p:grpSpPr>
          <a:xfrm flipH="1" rot="-9495105">
            <a:off x="1972184" y="202501"/>
            <a:ext cx="876579" cy="4499479"/>
            <a:chOff x="8629864" y="3011996"/>
            <a:chExt cx="876579" cy="4499479"/>
          </a:xfrm>
        </p:grpSpPr>
        <p:cxnSp>
          <p:nvCxnSpPr>
            <p:cNvPr id="331" name="Google Shape;331;p20"/>
            <p:cNvCxnSpPr/>
            <p:nvPr/>
          </p:nvCxnSpPr>
          <p:spPr>
            <a:xfrm rot="-5400000">
              <a:off x="8336443" y="418199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332" name="Google Shape;332;p20"/>
            <p:cNvCxnSpPr/>
            <p:nvPr/>
          </p:nvCxnSpPr>
          <p:spPr>
            <a:xfrm rot="-4080000">
              <a:off x="7898154" y="6426670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333" name="Google Shape;333;p20"/>
          <p:cNvGrpSpPr/>
          <p:nvPr/>
        </p:nvGrpSpPr>
        <p:grpSpPr>
          <a:xfrm rot="403708">
            <a:off x="4358850" y="2272685"/>
            <a:ext cx="1654630" cy="3988354"/>
            <a:chOff x="7699413" y="2859601"/>
            <a:chExt cx="1654630" cy="3988354"/>
          </a:xfrm>
        </p:grpSpPr>
        <p:cxnSp>
          <p:nvCxnSpPr>
            <p:cNvPr id="334" name="Google Shape;334;p20"/>
            <p:cNvCxnSpPr/>
            <p:nvPr/>
          </p:nvCxnSpPr>
          <p:spPr>
            <a:xfrm rot="-5400000">
              <a:off x="8184043" y="4029601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335" name="Google Shape;335;p20"/>
            <p:cNvCxnSpPr/>
            <p:nvPr/>
          </p:nvCxnSpPr>
          <p:spPr>
            <a:xfrm rot="-2700000">
              <a:off x="7356728" y="6020640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336" name="Google Shape;336;p20"/>
          <p:cNvGrpSpPr/>
          <p:nvPr/>
        </p:nvGrpSpPr>
        <p:grpSpPr>
          <a:xfrm flipH="1" rot="3100310">
            <a:off x="6194317" y="846463"/>
            <a:ext cx="1654630" cy="3988354"/>
            <a:chOff x="7699413" y="2859601"/>
            <a:chExt cx="1654630" cy="3988354"/>
          </a:xfrm>
        </p:grpSpPr>
        <p:cxnSp>
          <p:nvCxnSpPr>
            <p:cNvPr id="337" name="Google Shape;337;p20"/>
            <p:cNvCxnSpPr/>
            <p:nvPr/>
          </p:nvCxnSpPr>
          <p:spPr>
            <a:xfrm rot="-5400000">
              <a:off x="8184043" y="4029601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338" name="Google Shape;338;p20"/>
            <p:cNvCxnSpPr/>
            <p:nvPr/>
          </p:nvCxnSpPr>
          <p:spPr>
            <a:xfrm rot="-2700000">
              <a:off x="7356728" y="6020640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339" name="Google Shape;339;p20"/>
          <p:cNvGrpSpPr/>
          <p:nvPr/>
        </p:nvGrpSpPr>
        <p:grpSpPr>
          <a:xfrm flipH="1" rot="-1405482">
            <a:off x="3387139" y="-345491"/>
            <a:ext cx="2156727" cy="3254311"/>
            <a:chOff x="7044916" y="2635835"/>
            <a:chExt cx="2156727" cy="3254311"/>
          </a:xfrm>
        </p:grpSpPr>
        <p:cxnSp>
          <p:nvCxnSpPr>
            <p:cNvPr id="340" name="Google Shape;340;p20"/>
            <p:cNvCxnSpPr/>
            <p:nvPr/>
          </p:nvCxnSpPr>
          <p:spPr>
            <a:xfrm rot="-5400000">
              <a:off x="8031643" y="3805835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341" name="Google Shape;341;p20"/>
            <p:cNvCxnSpPr/>
            <p:nvPr/>
          </p:nvCxnSpPr>
          <p:spPr>
            <a:xfrm rot="-1380000">
              <a:off x="6951907" y="5432991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342" name="Google Shape;342;p20"/>
          <p:cNvGrpSpPr/>
          <p:nvPr/>
        </p:nvGrpSpPr>
        <p:grpSpPr>
          <a:xfrm flipH="1">
            <a:off x="6073259" y="2361929"/>
            <a:ext cx="2340000" cy="2340000"/>
            <a:chOff x="6709243" y="2412936"/>
            <a:chExt cx="2340000" cy="2340000"/>
          </a:xfrm>
        </p:grpSpPr>
        <p:cxnSp>
          <p:nvCxnSpPr>
            <p:cNvPr id="343" name="Google Shape;343;p20"/>
            <p:cNvCxnSpPr/>
            <p:nvPr/>
          </p:nvCxnSpPr>
          <p:spPr>
            <a:xfrm rot="-5400000">
              <a:off x="7879243" y="358293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344" name="Google Shape;344;p20"/>
            <p:cNvCxnSpPr/>
            <p:nvPr/>
          </p:nvCxnSpPr>
          <p:spPr>
            <a:xfrm>
              <a:off x="6709243" y="475293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345" name="Google Shape;345;p20"/>
          <p:cNvGrpSpPr/>
          <p:nvPr/>
        </p:nvGrpSpPr>
        <p:grpSpPr>
          <a:xfrm flipH="1" rot="10800000">
            <a:off x="1975973" y="3812379"/>
            <a:ext cx="2169610" cy="2340001"/>
            <a:chOff x="6740613" y="2169616"/>
            <a:chExt cx="2169610" cy="2340001"/>
          </a:xfrm>
        </p:grpSpPr>
        <p:cxnSp>
          <p:nvCxnSpPr>
            <p:cNvPr id="346" name="Google Shape;346;p20"/>
            <p:cNvCxnSpPr/>
            <p:nvPr/>
          </p:nvCxnSpPr>
          <p:spPr>
            <a:xfrm rot="-5400000">
              <a:off x="7726843" y="333961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347" name="Google Shape;347;p20"/>
            <p:cNvCxnSpPr/>
            <p:nvPr/>
          </p:nvCxnSpPr>
          <p:spPr>
            <a:xfrm rot="1320000">
              <a:off x="6655418" y="4071327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348" name="Google Shape;348;p20"/>
          <p:cNvGrpSpPr/>
          <p:nvPr/>
        </p:nvGrpSpPr>
        <p:grpSpPr>
          <a:xfrm flipH="1" rot="-9484912">
            <a:off x="8173436" y="1987439"/>
            <a:ext cx="1654630" cy="2352116"/>
            <a:chOff x="7078436" y="1841996"/>
            <a:chExt cx="1654630" cy="2352116"/>
          </a:xfrm>
        </p:grpSpPr>
        <p:cxnSp>
          <p:nvCxnSpPr>
            <p:cNvPr id="349" name="Google Shape;349;p20"/>
            <p:cNvCxnSpPr/>
            <p:nvPr/>
          </p:nvCxnSpPr>
          <p:spPr>
            <a:xfrm rot="-5400000">
              <a:off x="7563066" y="3011996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350" name="Google Shape;350;p20"/>
            <p:cNvCxnSpPr/>
            <p:nvPr/>
          </p:nvCxnSpPr>
          <p:spPr>
            <a:xfrm rot="2700000">
              <a:off x="6735751" y="3366797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  <p:grpSp>
        <p:nvGrpSpPr>
          <p:cNvPr id="351" name="Google Shape;351;p20"/>
          <p:cNvGrpSpPr/>
          <p:nvPr/>
        </p:nvGrpSpPr>
        <p:grpSpPr>
          <a:xfrm flipH="1" rot="-1406011">
            <a:off x="8829276" y="4437839"/>
            <a:ext cx="914356" cy="2360025"/>
            <a:chOff x="7677687" y="1489711"/>
            <a:chExt cx="914356" cy="2360025"/>
          </a:xfrm>
        </p:grpSpPr>
        <p:cxnSp>
          <p:nvCxnSpPr>
            <p:cNvPr id="352" name="Google Shape;352;p20"/>
            <p:cNvCxnSpPr/>
            <p:nvPr/>
          </p:nvCxnSpPr>
          <p:spPr>
            <a:xfrm rot="-5400000">
              <a:off x="7422043" y="2659711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353" name="Google Shape;353;p20"/>
            <p:cNvCxnSpPr/>
            <p:nvPr/>
          </p:nvCxnSpPr>
          <p:spPr>
            <a:xfrm rot="4020000">
              <a:off x="6964842" y="2772745"/>
              <a:ext cx="2340000" cy="0"/>
            </a:xfrm>
            <a:prstGeom prst="straightConnector1">
              <a:avLst/>
            </a:prstGeom>
            <a:noFill/>
            <a:ln cap="flat" cmpd="sng" w="9525">
              <a:solidFill>
                <a:srgbClr val="115D8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2024-07-08T07:17:54Z</dcterms:created>
  <dc:creator>Frank Adler</dc:creator>
</cp:coreProperties>
</file>